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6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5781675" y="4122420"/>
            <a:ext cx="4675505" cy="20694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781675" y="1456055"/>
            <a:ext cx="4674870" cy="20694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流程图: 可选过程 3"/>
          <p:cNvSpPr/>
          <p:nvPr/>
        </p:nvSpPr>
        <p:spPr>
          <a:xfrm>
            <a:off x="1741170" y="1194435"/>
            <a:ext cx="1173480" cy="488632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斗轮机控制</a:t>
            </a:r>
            <a:r>
              <a:rPr lang="zh-CN" altLang="en-US"/>
              <a:t>终端</a:t>
            </a: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093335" y="1670685"/>
            <a:ext cx="979805" cy="4246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中控</a:t>
            </a:r>
            <a:endParaRPr lang="zh-CN" altLang="en-US"/>
          </a:p>
          <a:p>
            <a:pPr algn="ctr"/>
            <a:r>
              <a:rPr lang="zh-CN" altLang="en-US"/>
              <a:t>服务</a:t>
            </a:r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>
            <a:off x="3322955" y="1882775"/>
            <a:ext cx="1362075" cy="445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WEB</a:t>
            </a:r>
            <a:r>
              <a:rPr lang="zh-CN" altLang="en-US"/>
              <a:t>请求</a:t>
            </a:r>
            <a:endParaRPr lang="zh-CN" altLang="en-US"/>
          </a:p>
        </p:txBody>
      </p:sp>
      <p:sp>
        <p:nvSpPr>
          <p:cNvPr id="7" name="左箭头 6"/>
          <p:cNvSpPr/>
          <p:nvPr/>
        </p:nvSpPr>
        <p:spPr>
          <a:xfrm>
            <a:off x="3322955" y="4707255"/>
            <a:ext cx="1296035" cy="3930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WEB</a:t>
            </a:r>
            <a:r>
              <a:rPr lang="zh-CN" altLang="en-US"/>
              <a:t>反馈</a:t>
            </a:r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6304915" y="2171700"/>
            <a:ext cx="1362075" cy="496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指令</a:t>
            </a:r>
            <a:r>
              <a:rPr lang="zh-CN" altLang="en-US"/>
              <a:t>下发</a:t>
            </a:r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8093075" y="2011045"/>
            <a:ext cx="1925320" cy="1243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采集端数据</a:t>
            </a:r>
            <a:r>
              <a:rPr lang="zh-CN" altLang="en-US"/>
              <a:t>采集</a:t>
            </a:r>
            <a:endParaRPr lang="zh-CN" altLang="en-US"/>
          </a:p>
        </p:txBody>
      </p:sp>
      <p:sp>
        <p:nvSpPr>
          <p:cNvPr id="12" name="左箭头 11"/>
          <p:cNvSpPr/>
          <p:nvPr/>
        </p:nvSpPr>
        <p:spPr>
          <a:xfrm>
            <a:off x="6337935" y="2783205"/>
            <a:ext cx="1296035" cy="4718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回传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792085" y="1514475"/>
            <a:ext cx="16370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步骤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7792085" y="4286885"/>
            <a:ext cx="16370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步骤</a:t>
            </a:r>
            <a:r>
              <a:rPr lang="en-US" altLang="zh-CN"/>
              <a:t>2</a:t>
            </a:r>
            <a:endParaRPr lang="en-US" altLang="zh-CN"/>
          </a:p>
        </p:txBody>
      </p:sp>
      <p:sp>
        <p:nvSpPr>
          <p:cNvPr id="18" name="右箭头 17"/>
          <p:cNvSpPr/>
          <p:nvPr/>
        </p:nvSpPr>
        <p:spPr>
          <a:xfrm>
            <a:off x="6337935" y="4516755"/>
            <a:ext cx="1362075" cy="583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获取</a:t>
            </a:r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8093075" y="4655185"/>
            <a:ext cx="1925320" cy="1243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计算层：三维建模，拼接，裁剪</a:t>
            </a:r>
            <a:r>
              <a:rPr lang="zh-CN" altLang="en-US"/>
              <a:t>等</a:t>
            </a:r>
            <a:endParaRPr lang="zh-CN" altLang="en-US"/>
          </a:p>
        </p:txBody>
      </p:sp>
      <p:sp>
        <p:nvSpPr>
          <p:cNvPr id="20" name="左箭头 19"/>
          <p:cNvSpPr/>
          <p:nvPr/>
        </p:nvSpPr>
        <p:spPr>
          <a:xfrm>
            <a:off x="6337935" y="5227955"/>
            <a:ext cx="1296035" cy="4718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保存</a:t>
            </a:r>
            <a:endParaRPr lang="zh-CN" altLang="en-US"/>
          </a:p>
        </p:txBody>
      </p:sp>
      <p:sp>
        <p:nvSpPr>
          <p:cNvPr id="21" name="椭圆形标注 20"/>
          <p:cNvSpPr/>
          <p:nvPr/>
        </p:nvSpPr>
        <p:spPr>
          <a:xfrm>
            <a:off x="3352800" y="3921760"/>
            <a:ext cx="1508760" cy="73342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返回数据</a:t>
            </a:r>
            <a:r>
              <a:rPr lang="en-US" altLang="zh-CN"/>
              <a:t>url</a:t>
            </a:r>
            <a:endParaRPr lang="en-US" altLang="zh-CN"/>
          </a:p>
        </p:txBody>
      </p:sp>
      <p:sp>
        <p:nvSpPr>
          <p:cNvPr id="37" name="文本框 36"/>
          <p:cNvSpPr txBox="1"/>
          <p:nvPr/>
        </p:nvSpPr>
        <p:spPr>
          <a:xfrm>
            <a:off x="4247515" y="457200"/>
            <a:ext cx="424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斗轮机交互</a:t>
            </a:r>
            <a:r>
              <a:rPr lang="zh-CN" altLang="en-US" sz="2800" b="1"/>
              <a:t>流程</a:t>
            </a:r>
            <a:endParaRPr lang="zh-CN" altLang="en-US" sz="28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矩形 39"/>
          <p:cNvSpPr/>
          <p:nvPr/>
        </p:nvSpPr>
        <p:spPr>
          <a:xfrm>
            <a:off x="6091555" y="4756785"/>
            <a:ext cx="4665980" cy="1733550"/>
          </a:xfrm>
          <a:prstGeom prst="rect">
            <a:avLst/>
          </a:prstGeom>
          <a:solidFill>
            <a:srgbClr val="92D050"/>
          </a:solidFill>
          <a:ln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982345" y="4756785"/>
            <a:ext cx="4900295" cy="17297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6091555" y="1657350"/>
            <a:ext cx="4665980" cy="29337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82345" y="1657350"/>
            <a:ext cx="4900295" cy="2933700"/>
          </a:xfrm>
          <a:prstGeom prst="rect">
            <a:avLst/>
          </a:prstGeom>
          <a:solidFill>
            <a:srgbClr val="92D050"/>
          </a:solidFill>
          <a:ln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0174605" y="2085975"/>
            <a:ext cx="1856105" cy="40182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88010" y="2210435"/>
            <a:ext cx="979805" cy="37763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中控</a:t>
            </a:r>
            <a:endParaRPr lang="zh-CN" altLang="en-US"/>
          </a:p>
          <a:p>
            <a:pPr algn="ctr"/>
            <a:r>
              <a:rPr lang="zh-CN" altLang="en-US"/>
              <a:t>服务</a:t>
            </a:r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461635" y="2299970"/>
            <a:ext cx="954405" cy="38042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R</a:t>
            </a:r>
            <a:r>
              <a:rPr lang="en-US" altLang="zh-CN"/>
              <a:t>abbitMQ</a:t>
            </a:r>
            <a:endParaRPr lang="en-US" altLang="zh-CN"/>
          </a:p>
        </p:txBody>
      </p:sp>
      <p:sp>
        <p:nvSpPr>
          <p:cNvPr id="6" name="流程图: 可选过程 5"/>
          <p:cNvSpPr/>
          <p:nvPr/>
        </p:nvSpPr>
        <p:spPr>
          <a:xfrm>
            <a:off x="10266045" y="3052445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采集</a:t>
            </a:r>
            <a:r>
              <a:rPr lang="zh-CN" altLang="en-US"/>
              <a:t>终端</a:t>
            </a:r>
            <a:endParaRPr lang="zh-CN" altLang="en-US"/>
          </a:p>
        </p:txBody>
      </p:sp>
      <p:sp>
        <p:nvSpPr>
          <p:cNvPr id="7" name="流程图: 可选过程 6"/>
          <p:cNvSpPr/>
          <p:nvPr/>
        </p:nvSpPr>
        <p:spPr>
          <a:xfrm>
            <a:off x="2830195" y="3018790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警告</a:t>
            </a:r>
            <a:r>
              <a:rPr lang="zh-CN" altLang="en-US"/>
              <a:t>消息</a:t>
            </a:r>
            <a:endParaRPr lang="zh-CN" altLang="en-US"/>
          </a:p>
        </p:txBody>
      </p:sp>
      <p:sp>
        <p:nvSpPr>
          <p:cNvPr id="8" name="流程图: 可选过程 7"/>
          <p:cNvSpPr/>
          <p:nvPr/>
        </p:nvSpPr>
        <p:spPr>
          <a:xfrm>
            <a:off x="2830195" y="5045710"/>
            <a:ext cx="1447800" cy="7340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指令</a:t>
            </a:r>
            <a:r>
              <a:rPr lang="zh-CN" altLang="en-US"/>
              <a:t>发送</a:t>
            </a:r>
            <a:endParaRPr lang="zh-CN" altLang="en-US"/>
          </a:p>
        </p:txBody>
      </p:sp>
      <p:sp>
        <p:nvSpPr>
          <p:cNvPr id="11" name="流程图: 可选过程 10"/>
          <p:cNvSpPr/>
          <p:nvPr/>
        </p:nvSpPr>
        <p:spPr>
          <a:xfrm>
            <a:off x="2830195" y="3525520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命令</a:t>
            </a:r>
            <a:r>
              <a:rPr lang="zh-CN" altLang="en-US"/>
              <a:t>反馈</a:t>
            </a:r>
            <a:endParaRPr lang="zh-CN" altLang="en-US"/>
          </a:p>
        </p:txBody>
      </p:sp>
      <p:sp>
        <p:nvSpPr>
          <p:cNvPr id="12" name="流程图: 可选过程 11"/>
          <p:cNvSpPr/>
          <p:nvPr/>
        </p:nvSpPr>
        <p:spPr>
          <a:xfrm>
            <a:off x="2830195" y="4032250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接收</a:t>
            </a:r>
            <a:endParaRPr lang="zh-CN" altLang="en-US"/>
          </a:p>
        </p:txBody>
      </p:sp>
      <p:sp>
        <p:nvSpPr>
          <p:cNvPr id="13" name="左箭头 12"/>
          <p:cNvSpPr/>
          <p:nvPr/>
        </p:nvSpPr>
        <p:spPr>
          <a:xfrm>
            <a:off x="1870075" y="3052445"/>
            <a:ext cx="702310" cy="7359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左箭头 14"/>
          <p:cNvSpPr/>
          <p:nvPr/>
        </p:nvSpPr>
        <p:spPr>
          <a:xfrm>
            <a:off x="4535805" y="3052445"/>
            <a:ext cx="568325" cy="7359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537460" y="1842135"/>
            <a:ext cx="2566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消息监听</a:t>
            </a:r>
            <a:r>
              <a:rPr lang="zh-CN" altLang="en-US"/>
              <a:t>线程</a:t>
            </a:r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1960880" y="5104765"/>
            <a:ext cx="697230" cy="510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4535805" y="5104765"/>
            <a:ext cx="668020" cy="510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流程图: 可选过程 21"/>
          <p:cNvSpPr/>
          <p:nvPr/>
        </p:nvSpPr>
        <p:spPr>
          <a:xfrm>
            <a:off x="10266045" y="3799205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采集</a:t>
            </a:r>
            <a:r>
              <a:rPr lang="zh-CN" altLang="en-US"/>
              <a:t>终端</a:t>
            </a:r>
            <a:endParaRPr lang="zh-CN" altLang="en-US"/>
          </a:p>
        </p:txBody>
      </p:sp>
      <p:sp>
        <p:nvSpPr>
          <p:cNvPr id="23" name="流程图: 可选过程 22"/>
          <p:cNvSpPr/>
          <p:nvPr/>
        </p:nvSpPr>
        <p:spPr>
          <a:xfrm>
            <a:off x="10357485" y="5411470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采集</a:t>
            </a:r>
            <a:r>
              <a:rPr lang="zh-CN" altLang="en-US"/>
              <a:t>终端</a:t>
            </a:r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851515" y="4545965"/>
            <a:ext cx="459740" cy="8070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/>
              <a:t>.......</a:t>
            </a:r>
            <a:endParaRPr lang="en-US" altLang="zh-CN"/>
          </a:p>
        </p:txBody>
      </p:sp>
      <p:sp>
        <p:nvSpPr>
          <p:cNvPr id="26" name="文本框 25"/>
          <p:cNvSpPr txBox="1"/>
          <p:nvPr/>
        </p:nvSpPr>
        <p:spPr>
          <a:xfrm>
            <a:off x="10174605" y="2252980"/>
            <a:ext cx="2566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采集终端设备</a:t>
            </a:r>
            <a:r>
              <a:rPr lang="zh-CN" altLang="en-US"/>
              <a:t>群</a:t>
            </a:r>
            <a:endParaRPr lang="zh-CN" altLang="en-US"/>
          </a:p>
        </p:txBody>
      </p:sp>
      <p:sp>
        <p:nvSpPr>
          <p:cNvPr id="27" name="流程图: 可选过程 26"/>
          <p:cNvSpPr/>
          <p:nvPr/>
        </p:nvSpPr>
        <p:spPr>
          <a:xfrm>
            <a:off x="7459345" y="2774950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警告</a:t>
            </a:r>
            <a:r>
              <a:rPr lang="zh-CN" altLang="en-US"/>
              <a:t>消息</a:t>
            </a:r>
            <a:endParaRPr lang="zh-CN" altLang="en-US"/>
          </a:p>
        </p:txBody>
      </p:sp>
      <p:sp>
        <p:nvSpPr>
          <p:cNvPr id="28" name="流程图: 可选过程 27"/>
          <p:cNvSpPr/>
          <p:nvPr/>
        </p:nvSpPr>
        <p:spPr>
          <a:xfrm>
            <a:off x="7459345" y="3281680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命令</a:t>
            </a:r>
            <a:r>
              <a:rPr lang="zh-CN" altLang="en-US"/>
              <a:t>反馈</a:t>
            </a:r>
            <a:endParaRPr lang="zh-CN" altLang="en-US"/>
          </a:p>
        </p:txBody>
      </p:sp>
      <p:sp>
        <p:nvSpPr>
          <p:cNvPr id="29" name="流程图: 可选过程 28"/>
          <p:cNvSpPr/>
          <p:nvPr/>
        </p:nvSpPr>
        <p:spPr>
          <a:xfrm>
            <a:off x="7459345" y="3788410"/>
            <a:ext cx="144780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数据</a:t>
            </a:r>
            <a:r>
              <a:rPr lang="zh-CN" altLang="en-US"/>
              <a:t>发送</a:t>
            </a:r>
            <a:endParaRPr lang="zh-CN" altLang="en-US"/>
          </a:p>
        </p:txBody>
      </p:sp>
      <p:sp>
        <p:nvSpPr>
          <p:cNvPr id="30" name="左箭头 29"/>
          <p:cNvSpPr/>
          <p:nvPr/>
        </p:nvSpPr>
        <p:spPr>
          <a:xfrm>
            <a:off x="6673850" y="3063240"/>
            <a:ext cx="527685" cy="7359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左箭头 30"/>
          <p:cNvSpPr/>
          <p:nvPr/>
        </p:nvSpPr>
        <p:spPr>
          <a:xfrm>
            <a:off x="9092565" y="3105150"/>
            <a:ext cx="527685" cy="7359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流程图: 可选过程 31"/>
          <p:cNvSpPr/>
          <p:nvPr/>
        </p:nvSpPr>
        <p:spPr>
          <a:xfrm>
            <a:off x="7459345" y="5045710"/>
            <a:ext cx="1447800" cy="73406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指令</a:t>
            </a:r>
            <a:r>
              <a:rPr lang="zh-CN" altLang="en-US"/>
              <a:t>接收</a:t>
            </a:r>
            <a:endParaRPr lang="zh-CN" altLang="en-US"/>
          </a:p>
        </p:txBody>
      </p:sp>
      <p:sp>
        <p:nvSpPr>
          <p:cNvPr id="33" name="右箭头 32"/>
          <p:cNvSpPr/>
          <p:nvPr/>
        </p:nvSpPr>
        <p:spPr>
          <a:xfrm>
            <a:off x="6589395" y="5104765"/>
            <a:ext cx="697230" cy="510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右箭头 33"/>
          <p:cNvSpPr/>
          <p:nvPr/>
        </p:nvSpPr>
        <p:spPr>
          <a:xfrm>
            <a:off x="9127490" y="5104765"/>
            <a:ext cx="668020" cy="510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7287260" y="1842135"/>
            <a:ext cx="2038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消息</a:t>
            </a:r>
            <a:r>
              <a:rPr lang="zh-CN" altLang="en-US"/>
              <a:t>发送线程</a:t>
            </a:r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4535805" y="425450"/>
            <a:ext cx="424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RabbitMQ </a:t>
            </a:r>
            <a:r>
              <a:rPr lang="zh-CN" altLang="en-US" sz="2800" b="1"/>
              <a:t>消息通信</a:t>
            </a:r>
            <a:endParaRPr lang="zh-CN" altLang="en-US" sz="2800" b="1"/>
          </a:p>
        </p:txBody>
      </p:sp>
      <p:sp>
        <p:nvSpPr>
          <p:cNvPr id="39" name="文本框 38"/>
          <p:cNvSpPr txBox="1"/>
          <p:nvPr/>
        </p:nvSpPr>
        <p:spPr>
          <a:xfrm>
            <a:off x="2658110" y="5986780"/>
            <a:ext cx="2038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指令发送线程</a:t>
            </a:r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7276465" y="5931535"/>
            <a:ext cx="2038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指令</a:t>
            </a:r>
            <a:r>
              <a:rPr lang="zh-CN" altLang="en-US"/>
              <a:t>接收线程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" name="圆角矩形 64"/>
          <p:cNvSpPr/>
          <p:nvPr/>
        </p:nvSpPr>
        <p:spPr>
          <a:xfrm>
            <a:off x="5443855" y="1480820"/>
            <a:ext cx="2658745" cy="4046220"/>
          </a:xfrm>
          <a:prstGeom prst="roundRect">
            <a:avLst/>
          </a:prstGeom>
          <a:ln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流程图: 可选过程 1"/>
          <p:cNvSpPr/>
          <p:nvPr/>
        </p:nvSpPr>
        <p:spPr>
          <a:xfrm>
            <a:off x="758190" y="1587500"/>
            <a:ext cx="1291590" cy="488632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采集</a:t>
            </a:r>
            <a:r>
              <a:rPr lang="zh-CN" altLang="en-US"/>
              <a:t>终端</a:t>
            </a: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369945" y="3139440"/>
            <a:ext cx="1938020" cy="1506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设备控制</a:t>
            </a:r>
            <a:r>
              <a:rPr lang="zh-CN" altLang="en-US"/>
              <a:t>器</a:t>
            </a:r>
            <a:endParaRPr lang="zh-CN" altLang="en-US"/>
          </a:p>
        </p:txBody>
      </p:sp>
      <p:sp>
        <p:nvSpPr>
          <p:cNvPr id="20" name="流程图: 可选过程 19"/>
          <p:cNvSpPr/>
          <p:nvPr/>
        </p:nvSpPr>
        <p:spPr>
          <a:xfrm>
            <a:off x="3425825" y="1826260"/>
            <a:ext cx="1827530" cy="46355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指令队列</a:t>
            </a:r>
            <a:endParaRPr lang="zh-CN" altLang="en-US"/>
          </a:p>
        </p:txBody>
      </p:sp>
      <p:sp>
        <p:nvSpPr>
          <p:cNvPr id="21" name="下箭头 20"/>
          <p:cNvSpPr/>
          <p:nvPr/>
        </p:nvSpPr>
        <p:spPr>
          <a:xfrm>
            <a:off x="4077335" y="2367280"/>
            <a:ext cx="523875" cy="694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解析</a:t>
            </a:r>
            <a:endParaRPr lang="zh-CN" altLang="en-US"/>
          </a:p>
        </p:txBody>
      </p:sp>
      <p:sp>
        <p:nvSpPr>
          <p:cNvPr id="43" name="流程图: 终止 42"/>
          <p:cNvSpPr/>
          <p:nvPr/>
        </p:nvSpPr>
        <p:spPr>
          <a:xfrm>
            <a:off x="5866130" y="2788920"/>
            <a:ext cx="2042795" cy="54991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相机</a:t>
            </a:r>
            <a:r>
              <a:rPr lang="zh-CN" altLang="en-US"/>
              <a:t>控制</a:t>
            </a:r>
            <a:endParaRPr lang="zh-CN" altLang="en-US"/>
          </a:p>
        </p:txBody>
      </p:sp>
      <p:sp>
        <p:nvSpPr>
          <p:cNvPr id="44" name="流程图: 终止 43"/>
          <p:cNvSpPr/>
          <p:nvPr/>
        </p:nvSpPr>
        <p:spPr>
          <a:xfrm>
            <a:off x="5866130" y="3692525"/>
            <a:ext cx="2042795" cy="54991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毫米波</a:t>
            </a:r>
            <a:r>
              <a:rPr lang="zh-CN" altLang="en-US"/>
              <a:t>控制</a:t>
            </a:r>
            <a:endParaRPr lang="zh-CN" altLang="en-US"/>
          </a:p>
        </p:txBody>
      </p:sp>
      <p:sp>
        <p:nvSpPr>
          <p:cNvPr id="45" name="流程图: 终止 44"/>
          <p:cNvSpPr/>
          <p:nvPr/>
        </p:nvSpPr>
        <p:spPr>
          <a:xfrm>
            <a:off x="5866130" y="4556760"/>
            <a:ext cx="2042795" cy="54991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除尘刷</a:t>
            </a:r>
            <a:r>
              <a:rPr lang="zh-CN" altLang="en-US"/>
              <a:t>控制</a:t>
            </a:r>
            <a:endParaRPr lang="zh-CN" altLang="en-US"/>
          </a:p>
        </p:txBody>
      </p:sp>
      <p:sp>
        <p:nvSpPr>
          <p:cNvPr id="50" name="流程图: 可选过程 49"/>
          <p:cNvSpPr/>
          <p:nvPr/>
        </p:nvSpPr>
        <p:spPr>
          <a:xfrm>
            <a:off x="9843135" y="3227705"/>
            <a:ext cx="182753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警告消息</a:t>
            </a:r>
            <a:r>
              <a:rPr lang="zh-CN" altLang="en-US"/>
              <a:t>队列</a:t>
            </a:r>
            <a:endParaRPr lang="zh-CN" altLang="en-US"/>
          </a:p>
        </p:txBody>
      </p:sp>
      <p:sp>
        <p:nvSpPr>
          <p:cNvPr id="51" name="流程图: 可选过程 50"/>
          <p:cNvSpPr/>
          <p:nvPr/>
        </p:nvSpPr>
        <p:spPr>
          <a:xfrm>
            <a:off x="9842500" y="3734435"/>
            <a:ext cx="1827530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命令反馈</a:t>
            </a:r>
            <a:r>
              <a:rPr lang="zh-CN" altLang="en-US"/>
              <a:t>队列</a:t>
            </a:r>
            <a:endParaRPr lang="zh-CN" altLang="en-US"/>
          </a:p>
        </p:txBody>
      </p:sp>
      <p:sp>
        <p:nvSpPr>
          <p:cNvPr id="52" name="流程图: 可选过程 51"/>
          <p:cNvSpPr/>
          <p:nvPr/>
        </p:nvSpPr>
        <p:spPr>
          <a:xfrm>
            <a:off x="9842500" y="4241165"/>
            <a:ext cx="1828165" cy="31559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采集数据</a:t>
            </a:r>
            <a:r>
              <a:rPr lang="zh-CN" altLang="en-US"/>
              <a:t>队列</a:t>
            </a:r>
            <a:endParaRPr lang="zh-CN" altLang="en-US"/>
          </a:p>
        </p:txBody>
      </p:sp>
      <p:sp>
        <p:nvSpPr>
          <p:cNvPr id="53" name="右箭头 52"/>
          <p:cNvSpPr/>
          <p:nvPr/>
        </p:nvSpPr>
        <p:spPr>
          <a:xfrm>
            <a:off x="2282825" y="1818640"/>
            <a:ext cx="909320" cy="471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写入</a:t>
            </a:r>
            <a:endParaRPr lang="zh-CN" altLang="en-US"/>
          </a:p>
        </p:txBody>
      </p:sp>
      <p:sp>
        <p:nvSpPr>
          <p:cNvPr id="54" name="右箭头 53"/>
          <p:cNvSpPr/>
          <p:nvPr/>
        </p:nvSpPr>
        <p:spPr>
          <a:xfrm rot="780000">
            <a:off x="8279765" y="3061335"/>
            <a:ext cx="909320" cy="471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写入</a:t>
            </a:r>
            <a:endParaRPr lang="zh-CN" altLang="en-US"/>
          </a:p>
        </p:txBody>
      </p:sp>
      <p:sp>
        <p:nvSpPr>
          <p:cNvPr id="55" name="右箭头 54"/>
          <p:cNvSpPr/>
          <p:nvPr/>
        </p:nvSpPr>
        <p:spPr>
          <a:xfrm>
            <a:off x="8238490" y="3692525"/>
            <a:ext cx="909320" cy="471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写入</a:t>
            </a:r>
            <a:endParaRPr lang="zh-CN" altLang="en-US"/>
          </a:p>
        </p:txBody>
      </p:sp>
      <p:sp>
        <p:nvSpPr>
          <p:cNvPr id="56" name="右箭头 55"/>
          <p:cNvSpPr/>
          <p:nvPr/>
        </p:nvSpPr>
        <p:spPr>
          <a:xfrm rot="20400000">
            <a:off x="8291830" y="4368800"/>
            <a:ext cx="909320" cy="4711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写入</a:t>
            </a:r>
            <a:endParaRPr lang="zh-CN" altLang="en-US"/>
          </a:p>
        </p:txBody>
      </p:sp>
      <p:sp>
        <p:nvSpPr>
          <p:cNvPr id="57" name="直角上箭头 56"/>
          <p:cNvSpPr/>
          <p:nvPr/>
        </p:nvSpPr>
        <p:spPr>
          <a:xfrm rot="16200000" flipH="1">
            <a:off x="5965190" y="1196340"/>
            <a:ext cx="1351915" cy="873569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解析</a:t>
            </a:r>
            <a:endParaRPr lang="zh-CN" altLang="en-US"/>
          </a:p>
        </p:txBody>
      </p:sp>
      <p:sp>
        <p:nvSpPr>
          <p:cNvPr id="58" name="圆角矩形 57"/>
          <p:cNvSpPr/>
          <p:nvPr/>
        </p:nvSpPr>
        <p:spPr>
          <a:xfrm>
            <a:off x="906145" y="1759585"/>
            <a:ext cx="995680" cy="58928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接收</a:t>
            </a:r>
            <a:endParaRPr lang="zh-CN" altLang="en-US"/>
          </a:p>
          <a:p>
            <a:pPr algn="ctr"/>
            <a:r>
              <a:rPr lang="zh-CN" altLang="en-US"/>
              <a:t>线程</a:t>
            </a:r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>
            <a:off x="906145" y="5527040"/>
            <a:ext cx="995680" cy="58928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发送</a:t>
            </a:r>
            <a:endParaRPr lang="zh-CN" altLang="en-US"/>
          </a:p>
          <a:p>
            <a:pPr algn="ctr"/>
            <a:r>
              <a:rPr lang="zh-CN" altLang="en-US"/>
              <a:t>线程</a:t>
            </a:r>
            <a:endParaRPr lang="zh-CN" altLang="en-US"/>
          </a:p>
        </p:txBody>
      </p:sp>
      <p:cxnSp>
        <p:nvCxnSpPr>
          <p:cNvPr id="61" name="直接箭头连接符 60"/>
          <p:cNvCxnSpPr>
            <a:stCxn id="16" idx="6"/>
            <a:endCxn id="43" idx="1"/>
          </p:cNvCxnSpPr>
          <p:nvPr/>
        </p:nvCxnSpPr>
        <p:spPr>
          <a:xfrm flipV="1">
            <a:off x="5307965" y="3063875"/>
            <a:ext cx="558165" cy="828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16" idx="6"/>
            <a:endCxn id="44" idx="1"/>
          </p:cNvCxnSpPr>
          <p:nvPr/>
        </p:nvCxnSpPr>
        <p:spPr>
          <a:xfrm>
            <a:off x="5307965" y="3892550"/>
            <a:ext cx="558165" cy="74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>
            <a:endCxn id="45" idx="1"/>
          </p:cNvCxnSpPr>
          <p:nvPr/>
        </p:nvCxnSpPr>
        <p:spPr>
          <a:xfrm>
            <a:off x="5316220" y="3899535"/>
            <a:ext cx="549910" cy="9321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4520565" y="635000"/>
            <a:ext cx="424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采集终端控制与</a:t>
            </a:r>
            <a:r>
              <a:rPr lang="zh-CN" altLang="en-US" sz="2800" b="1"/>
              <a:t>采集</a:t>
            </a:r>
            <a:endParaRPr lang="zh-CN" altLang="en-US" sz="2800" b="1"/>
          </a:p>
        </p:txBody>
      </p:sp>
      <p:sp>
        <p:nvSpPr>
          <p:cNvPr id="66" name="文本框 65"/>
          <p:cNvSpPr txBox="1"/>
          <p:nvPr/>
        </p:nvSpPr>
        <p:spPr>
          <a:xfrm>
            <a:off x="6297930" y="1859915"/>
            <a:ext cx="1178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设备执行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WPS 演示</Application>
  <PresentationFormat>宽屏</PresentationFormat>
  <Paragraphs>110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wuxinjun</cp:lastModifiedBy>
  <cp:revision>4</cp:revision>
  <dcterms:created xsi:type="dcterms:W3CDTF">2022-03-07T02:54:35Z</dcterms:created>
  <dcterms:modified xsi:type="dcterms:W3CDTF">2022-03-07T05:46:34Z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C6268D014C7D47AEA626C9C05441E509</vt:lpwstr>
  </property>
  <property fmtid="{D5CDD505-2E9C-101B-9397-08002B2CF9AE}" pid="3" name="KSOProductBuildVer">
    <vt:lpwstr>2052-11.1.0.11365</vt:lpwstr>
  </property>
</Properties>
</file>